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98" r:id="rId7"/>
    <p:sldId id="258" r:id="rId8"/>
    <p:sldId id="259" r:id="rId9"/>
    <p:sldId id="278" r:id="rId10"/>
    <p:sldId id="299" r:id="rId11"/>
    <p:sldId id="300" r:id="rId12"/>
    <p:sldId id="262" r:id="rId13"/>
    <p:sldId id="272" r:id="rId14"/>
    <p:sldId id="263" r:id="rId15"/>
    <p:sldId id="264" r:id="rId16"/>
    <p:sldId id="265" r:id="rId17"/>
    <p:sldId id="266" r:id="rId18"/>
    <p:sldId id="267" r:id="rId19"/>
    <p:sldId id="268" r:id="rId20"/>
    <p:sldId id="279" r:id="rId21"/>
    <p:sldId id="270" r:id="rId22"/>
    <p:sldId id="293" r:id="rId23"/>
    <p:sldId id="294" r:id="rId24"/>
    <p:sldId id="277" r:id="rId25"/>
    <p:sldId id="276" r:id="rId26"/>
    <p:sldId id="275" r:id="rId27"/>
    <p:sldId id="269" r:id="rId28"/>
    <p:sldId id="280" r:id="rId29"/>
    <p:sldId id="281" r:id="rId30"/>
    <p:sldId id="282" r:id="rId31"/>
    <p:sldId id="283" r:id="rId32"/>
    <p:sldId id="286" r:id="rId33"/>
    <p:sldId id="291" r:id="rId34"/>
    <p:sldId id="273" r:id="rId35"/>
    <p:sldId id="290" r:id="rId36"/>
    <p:sldId id="284" r:id="rId37"/>
    <p:sldId id="287" r:id="rId38"/>
    <p:sldId id="288" r:id="rId39"/>
    <p:sldId id="285" r:id="rId40"/>
    <p:sldId id="296" r:id="rId41"/>
    <p:sldId id="297" r:id="rId42"/>
    <p:sldId id="289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6B310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50" d="100"/>
          <a:sy n="50" d="100"/>
        </p:scale>
        <p:origin x="1334" y="10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0.xml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9.png"/><Relationship Id="rId5" Type="http://schemas.openxmlformats.org/officeDocument/2006/relationships/tags" Target="../tags/tag32.xml"/><Relationship Id="rId10" Type="http://schemas.openxmlformats.org/officeDocument/2006/relationships/image" Target="../media/image28.png"/><Relationship Id="rId4" Type="http://schemas.openxmlformats.org/officeDocument/2006/relationships/tags" Target="../tags/tag31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5.xml"/><Relationship Id="rId7" Type="http://schemas.openxmlformats.org/officeDocument/2006/relationships/image" Target="../media/image25.jpeg"/><Relationship Id="rId12" Type="http://schemas.openxmlformats.org/officeDocument/2006/relationships/image" Target="../media/image3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tags" Target="../tags/tag37.xml"/><Relationship Id="rId10" Type="http://schemas.openxmlformats.org/officeDocument/2006/relationships/image" Target="../media/image33.png"/><Relationship Id="rId4" Type="http://schemas.openxmlformats.org/officeDocument/2006/relationships/tags" Target="../tags/tag36.xml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42.xml"/><Relationship Id="rId7" Type="http://schemas.openxmlformats.org/officeDocument/2006/relationships/image" Target="../media/image41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9.png"/><Relationship Id="rId5" Type="http://schemas.openxmlformats.org/officeDocument/2006/relationships/image" Target="../media/image48.jpeg"/><Relationship Id="rId4" Type="http://schemas.openxmlformats.org/officeDocument/2006/relationships/image" Target="../media/image5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image" Target="../media/image48.jpeg"/><Relationship Id="rId4" Type="http://schemas.openxmlformats.org/officeDocument/2006/relationships/image" Target="../media/image5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54.png"/><Relationship Id="rId5" Type="http://schemas.openxmlformats.org/officeDocument/2006/relationships/image" Target="../media/image53.wmf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image" Target="../media/image60.png"/><Relationship Id="rId3" Type="http://schemas.openxmlformats.org/officeDocument/2006/relationships/tags" Target="../tags/tag5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9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8.png"/><Relationship Id="rId5" Type="http://schemas.openxmlformats.org/officeDocument/2006/relationships/tags" Target="../tags/tag57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tags" Target="../tags/tag56.xml"/><Relationship Id="rId9" Type="http://schemas.openxmlformats.org/officeDocument/2006/relationships/image" Target="../media/image53.wmf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61.xml"/><Relationship Id="rId7" Type="http://schemas.openxmlformats.org/officeDocument/2006/relationships/image" Target="../media/image6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tags" Target="../tags/tag64.xml"/><Relationship Id="rId21" Type="http://schemas.openxmlformats.org/officeDocument/2006/relationships/image" Target="../media/image79.png"/><Relationship Id="rId7" Type="http://schemas.openxmlformats.org/officeDocument/2006/relationships/tags" Target="../tags/tag68.xml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tags" Target="../tags/tag63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69.png"/><Relationship Id="rId5" Type="http://schemas.openxmlformats.org/officeDocument/2006/relationships/tags" Target="../tags/tag66.xml"/><Relationship Id="rId15" Type="http://schemas.openxmlformats.org/officeDocument/2006/relationships/image" Target="../media/image73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77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83.png"/><Relationship Id="rId18" Type="http://schemas.openxmlformats.org/officeDocument/2006/relationships/image" Target="../media/image72.png"/><Relationship Id="rId3" Type="http://schemas.openxmlformats.org/officeDocument/2006/relationships/tags" Target="../tags/tag74.xml"/><Relationship Id="rId21" Type="http://schemas.openxmlformats.org/officeDocument/2006/relationships/image" Target="../media/image87.png"/><Relationship Id="rId7" Type="http://schemas.openxmlformats.org/officeDocument/2006/relationships/tags" Target="../tags/tag7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1.png"/><Relationship Id="rId2" Type="http://schemas.openxmlformats.org/officeDocument/2006/relationships/tags" Target="../tags/tag73.xml"/><Relationship Id="rId16" Type="http://schemas.openxmlformats.org/officeDocument/2006/relationships/image" Target="../media/image70.png"/><Relationship Id="rId20" Type="http://schemas.openxmlformats.org/officeDocument/2006/relationships/image" Target="../media/image86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69.png"/><Relationship Id="rId10" Type="http://schemas.openxmlformats.org/officeDocument/2006/relationships/tags" Target="../tags/tag81.xml"/><Relationship Id="rId19" Type="http://schemas.openxmlformats.org/officeDocument/2006/relationships/image" Target="../media/image85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84.png"/><Relationship Id="rId22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72.png"/><Relationship Id="rId17" Type="http://schemas.openxmlformats.org/officeDocument/2006/relationships/image" Target="../media/image93.png"/><Relationship Id="rId2" Type="http://schemas.openxmlformats.org/officeDocument/2006/relationships/tags" Target="../tags/tag84.xml"/><Relationship Id="rId16" Type="http://schemas.openxmlformats.org/officeDocument/2006/relationships/image" Target="../media/image92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15" Type="http://schemas.openxmlformats.org/officeDocument/2006/relationships/image" Target="../media/image91.png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95.xml"/><Relationship Id="rId7" Type="http://schemas.openxmlformats.org/officeDocument/2006/relationships/image" Target="../media/image96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95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9.png"/><Relationship Id="rId4" Type="http://schemas.openxmlformats.org/officeDocument/2006/relationships/tags" Target="../tags/tag96.xml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08.png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107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106.png"/><Relationship Id="rId5" Type="http://schemas.openxmlformats.org/officeDocument/2006/relationships/tags" Target="../tags/tag104.xml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tags" Target="../tags/tag103.xml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09.xml"/><Relationship Id="rId7" Type="http://schemas.openxmlformats.org/officeDocument/2006/relationships/image" Target="../media/image111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13.xml"/><Relationship Id="rId7" Type="http://schemas.openxmlformats.org/officeDocument/2006/relationships/image" Target="../media/image112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6.png"/><Relationship Id="rId5" Type="http://schemas.openxmlformats.org/officeDocument/2006/relationships/tags" Target="../tags/tag115.xml"/><Relationship Id="rId10" Type="http://schemas.openxmlformats.org/officeDocument/2006/relationships/image" Target="../media/image114.png"/><Relationship Id="rId4" Type="http://schemas.openxmlformats.org/officeDocument/2006/relationships/tags" Target="../tags/tag114.xml"/><Relationship Id="rId9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image" Target="../media/image89.png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1.png"/><Relationship Id="rId18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tags" Target="../tags/tag16.xml"/><Relationship Id="rId16" Type="http://schemas.openxmlformats.org/officeDocument/2006/relationships/image" Target="../media/image18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9.xml"/><Relationship Id="rId15" Type="http://schemas.openxmlformats.org/officeDocument/2006/relationships/image" Target="../media/image17.png"/><Relationship Id="rId10" Type="http://schemas.openxmlformats.org/officeDocument/2006/relationships/tags" Target="../tags/tag24.xml"/><Relationship Id="rId19" Type="http://schemas.openxmlformats.org/officeDocument/2006/relationships/image" Target="../media/image21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0433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158D6D12-CF5F-42B4-BCD0-093CA9EFB0AD}"/>
              </a:ext>
            </a:extLst>
          </p:cNvPr>
          <p:cNvGrpSpPr/>
          <p:nvPr/>
        </p:nvGrpSpPr>
        <p:grpSpPr>
          <a:xfrm>
            <a:off x="-2487031" y="-3235294"/>
            <a:ext cx="13870046" cy="11122811"/>
            <a:chOff x="-2487031" y="-3235294"/>
            <a:chExt cx="13870046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434538" y="387852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2879516" y="480432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2810782" y="506289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083099" y="512284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156905" y="517778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162361" y="529838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078362" y="394738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009628" y="420595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281946" y="426590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355752" y="432084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361207" y="444144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427860" y="5177785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596075" y="387852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8811936" y="480432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8743202" y="506289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015519" y="512284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089325" y="517778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094781" y="529838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8954314" y="394738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8885580" y="420595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8860470" y="469000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419563" y="5177785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421756" y="26826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2866734" y="177318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2798000" y="203175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070317" y="209170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144123" y="214664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149579" y="226724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065580" y="33712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3996846" y="59569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269164" y="65564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342970" y="71058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348425" y="83118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415078" y="214664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583293" y="26826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8799154" y="177318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8730420" y="203175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002737" y="209170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076543" y="214664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081999" y="226724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8941532" y="33712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8872798" y="59569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406781" y="214664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421756" y="-323529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2866734" y="-173037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2798000" y="-147180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070317" y="-141185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144123" y="-135691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149579" y="-1236313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065580" y="-316643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3996846" y="-290786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269164" y="-284791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342970" y="-279297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348425" y="-267237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415078" y="-135691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583293" y="-323529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8799154" y="-173037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8730420" y="-147180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002737" y="-141185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076543" y="-135691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081999" y="-1236313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054052" y="-316643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9985318" y="-290786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406781" y="-135691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636479" y="-281591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610300" y="-281591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22804" y="-248897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79090" y="46319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459128" y="377982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5927" y="429175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87031" y="404449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26852" y="754132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FCB572-61AE-4A1D-9BFD-020F79531C67}"/>
              </a:ext>
            </a:extLst>
          </p:cNvPr>
          <p:cNvGrpSpPr/>
          <p:nvPr/>
        </p:nvGrpSpPr>
        <p:grpSpPr>
          <a:xfrm>
            <a:off x="259257" y="908143"/>
            <a:ext cx="12602000" cy="4616149"/>
            <a:chOff x="259257" y="908143"/>
            <a:chExt cx="12602000" cy="46161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24C154-05CE-4FE2-BC46-416684149117}"/>
                </a:ext>
              </a:extLst>
            </p:cNvPr>
            <p:cNvGrpSpPr/>
            <p:nvPr/>
          </p:nvGrpSpPr>
          <p:grpSpPr>
            <a:xfrm>
              <a:off x="259257" y="908143"/>
              <a:ext cx="12602000" cy="4616149"/>
              <a:chOff x="259257" y="908143"/>
              <a:chExt cx="12602000" cy="4616149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27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9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488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259257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47C0F22B-F4E9-4489-A9C7-874E3F9DB422}"/>
                  </a:ext>
                </a:extLst>
              </p:cNvPr>
              <p:cNvSpPr/>
              <p:nvPr/>
            </p:nvSpPr>
            <p:spPr bwMode="auto">
              <a:xfrm>
                <a:off x="6086764" y="5121563"/>
                <a:ext cx="334177" cy="133203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846571-237F-433C-AE5B-CFF9082B6A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82914" y="4809392"/>
                <a:ext cx="1" cy="71490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E7FE3770-B327-4CFC-9169-71CC73FE01FF}"/>
                  </a:ext>
                </a:extLst>
              </p:cNvPr>
              <p:cNvSpPr/>
              <p:nvPr/>
            </p:nvSpPr>
            <p:spPr>
              <a:xfrm>
                <a:off x="5639297" y="5189655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AutoShape 174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4A7ED-6701-489E-B415-B2023B452662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D5A46A-8B4D-410B-B31C-7661C985EA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59" y="5820925"/>
              <a:ext cx="9323521" cy="29961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508110-3215-4114-AACB-83961F975797}"/>
                </a:ext>
              </a:extLst>
            </p:cNvPr>
            <p:cNvSpPr/>
            <p:nvPr/>
          </p:nvSpPr>
          <p:spPr bwMode="auto">
            <a:xfrm flipH="1">
              <a:off x="659969" y="2148306"/>
              <a:ext cx="4553712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Freeform 6 1 2 2 1">
              <a:extLst>
                <a:ext uri="{FF2B5EF4-FFF2-40B4-BE49-F238E27FC236}">
                  <a16:creationId xmlns:a16="http://schemas.microsoft.com/office/drawing/2014/main" id="{A69FCDEF-1D6F-4656-8F23-6B3827D01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98846" y="197384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A1B8AB-F628-4CCD-AFE2-583C43A20F94}"/>
                </a:ext>
              </a:extLst>
            </p:cNvPr>
            <p:cNvSpPr/>
            <p:nvPr/>
          </p:nvSpPr>
          <p:spPr bwMode="auto">
            <a:xfrm>
              <a:off x="-372798" y="215838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02277A-1117-4C6D-9874-878F1EC07BCB}"/>
                </a:ext>
              </a:extLst>
            </p:cNvPr>
            <p:cNvCxnSpPr>
              <a:cxnSpLocks/>
            </p:cNvCxnSpPr>
            <p:nvPr/>
          </p:nvCxnSpPr>
          <p:spPr>
            <a:xfrm>
              <a:off x="-766644" y="250055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B20F2D-FB74-419F-9C6E-6CB58A706B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6818" y="2818360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192492-117F-4FCE-838D-CA04F814A0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9970" y="5207499"/>
              <a:ext cx="4544567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6065EC-B80F-42F9-B35B-CB8E036D4C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1552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73B7A1-3344-409D-AB36-0416467B68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1742" y="3707400"/>
              <a:ext cx="0" cy="151790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C7056-F4B0-4CEF-B3CC-264FE95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398" y="834655"/>
              <a:ext cx="1224111" cy="79742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135AF0-B72E-4F35-9912-65946369B81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03521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DFA088-1FBB-4F5F-BD04-A328D88FFF15}"/>
                </a:ext>
              </a:extLst>
            </p:cNvPr>
            <p:cNvSpPr/>
            <p:nvPr/>
          </p:nvSpPr>
          <p:spPr bwMode="auto">
            <a:xfrm flipH="1">
              <a:off x="7089333" y="2159999"/>
              <a:ext cx="5843016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Freeform 6 1 2 2 2">
              <a:extLst>
                <a:ext uri="{FF2B5EF4-FFF2-40B4-BE49-F238E27FC236}">
                  <a16:creationId xmlns:a16="http://schemas.microsoft.com/office/drawing/2014/main" id="{2B10C6AD-9B74-4F3C-8D82-01B55985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0520" y="1985540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C7F0C3-5233-4471-9779-64C97DBB4D78}"/>
                </a:ext>
              </a:extLst>
            </p:cNvPr>
            <p:cNvSpPr/>
            <p:nvPr/>
          </p:nvSpPr>
          <p:spPr bwMode="auto">
            <a:xfrm>
              <a:off x="6056568" y="2170074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E5A449-4890-45D3-BCDC-55F465EE8E2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722" y="2512251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C0C029-FAF8-4FC3-8E4E-7907C554F6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86184" y="2830053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12114B-E2AD-4E5A-B60D-2152D5DB7E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9337" y="5219192"/>
              <a:ext cx="5843012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AEB9FB-0E5E-437E-A1F4-2477B764A6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42924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5366EB-5BF6-4E69-85CA-62C1C1D3FD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96768" y="4101808"/>
              <a:ext cx="0" cy="113519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ADB2-43DC-4215-8D44-D26E57DE02CF}"/>
                </a:ext>
              </a:extLst>
            </p:cNvPr>
            <p:cNvSpPr/>
            <p:nvPr/>
          </p:nvSpPr>
          <p:spPr bwMode="auto">
            <a:xfrm>
              <a:off x="9162594" y="2272383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7D033D4-2B01-4E69-9E00-3D8E68EFD3FD}"/>
                </a:ext>
              </a:extLst>
            </p:cNvPr>
            <p:cNvSpPr/>
            <p:nvPr/>
          </p:nvSpPr>
          <p:spPr>
            <a:xfrm>
              <a:off x="2188319" y="3131703"/>
              <a:ext cx="1154305" cy="1060827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A215C3D-3636-43B6-B8FE-7D7DF31A07E1}"/>
                </a:ext>
              </a:extLst>
            </p:cNvPr>
            <p:cNvSpPr/>
            <p:nvPr/>
          </p:nvSpPr>
          <p:spPr>
            <a:xfrm flipV="1">
              <a:off x="3711423" y="3182975"/>
              <a:ext cx="1154305" cy="1060704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937F642-A0C7-4C41-B16A-CF68AA4ABB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936738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E5FAF4-120C-4D27-8255-2BAD5A739446}"/>
                </a:ext>
              </a:extLst>
            </p:cNvPr>
            <p:cNvSpPr/>
            <p:nvPr/>
          </p:nvSpPr>
          <p:spPr bwMode="auto">
            <a:xfrm>
              <a:off x="7204633" y="4029240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C44D4A-7F4F-4657-9951-BE7AE4AED6B8}"/>
                </a:ext>
              </a:extLst>
            </p:cNvPr>
            <p:cNvSpPr/>
            <p:nvPr/>
          </p:nvSpPr>
          <p:spPr>
            <a:xfrm flipV="1">
              <a:off x="5901516" y="279058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E237645-651A-40C9-9583-29665D496C23}"/>
                </a:ext>
              </a:extLst>
            </p:cNvPr>
            <p:cNvSpPr/>
            <p:nvPr/>
          </p:nvSpPr>
          <p:spPr>
            <a:xfrm rot="10800000" flipV="1">
              <a:off x="8130976" y="202302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E34376-D181-4542-87A4-BAD512CFF23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441" y="3628851"/>
              <a:ext cx="25133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4C511-7BE8-44B6-BE00-DED0CD4C56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3667" y="4043044"/>
              <a:ext cx="2816767" cy="624855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2171BA-1E36-4F1B-A759-5C978C16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4562" y="3289325"/>
              <a:ext cx="0" cy="188942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9C2D63-BA7B-45CD-A9F5-4DB1A35319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875" y="836036"/>
              <a:ext cx="1224111" cy="79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CA1B8E-05CD-4FBD-914A-A48E6235AE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5559" y="217878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F38276-C102-42BA-A873-0FF57E9BF05E}"/>
              </a:ext>
            </a:extLst>
          </p:cNvPr>
          <p:cNvGrpSpPr/>
          <p:nvPr/>
        </p:nvGrpSpPr>
        <p:grpSpPr>
          <a:xfrm>
            <a:off x="910042" y="1734494"/>
            <a:ext cx="3711239" cy="2286000"/>
            <a:chOff x="4038600" y="2819400"/>
            <a:chExt cx="3711239" cy="228600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F22B4D8D-5E15-4950-B0A2-59ED35A04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429000"/>
              <a:ext cx="914400" cy="685800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33602F9C-4800-465A-AF40-A79D1441E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4038600"/>
              <a:ext cx="914400" cy="1524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38BEE0E9-8EE8-4DB9-9133-FB4919DBA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600" y="2819400"/>
              <a:ext cx="1588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5CF7FA93-1FAC-4A80-9BFB-59AD129736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3000" y="2819400"/>
              <a:ext cx="1588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0E04F28C-DA51-4763-B52F-6B3FEDEF4B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2297" y="4073770"/>
              <a:ext cx="484196" cy="1523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EB5F4CF1-5964-48AC-9408-64CD2575D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8796" y="3584721"/>
              <a:ext cx="1147517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1800" dirty="0">
                  <a:latin typeface="Baskerville Old Face" pitchFamily="18" charset="0"/>
                </a:rPr>
                <a:t>Small diameter tubing</a:t>
              </a: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CBDAD897-3EBC-4A87-B9F2-6CCCA32C6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4056063"/>
              <a:ext cx="2444659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31244288-099C-4BDC-86FF-F906B0F58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9839" y="3425825"/>
              <a:ext cx="0" cy="1468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72C0E2FC-1947-4BEB-8D57-17EF8811ABFE}"/>
              </a:ext>
            </a:extLst>
          </p:cNvPr>
          <p:cNvSpPr/>
          <p:nvPr/>
        </p:nvSpPr>
        <p:spPr bwMode="auto">
          <a:xfrm>
            <a:off x="4561442" y="3781208"/>
            <a:ext cx="334177" cy="47932"/>
          </a:xfrm>
          <a:prstGeom prst="rightArrow">
            <a:avLst/>
          </a:prstGeom>
          <a:solidFill>
            <a:srgbClr val="0563C1"/>
          </a:solidFill>
          <a:ln w="12700">
            <a:solidFill>
              <a:srgbClr val="0563C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rtlCol="0" anchor="ctr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83162-B08D-4BA2-AB2D-AEFC696C63A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95" y="2892760"/>
            <a:ext cx="260571" cy="21333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26E5A2-64C8-42EB-A937-1201A96242FF}"/>
              </a:ext>
            </a:extLst>
          </p:cNvPr>
          <p:cNvCxnSpPr>
            <a:cxnSpLocks/>
          </p:cNvCxnSpPr>
          <p:nvPr/>
        </p:nvCxnSpPr>
        <p:spPr>
          <a:xfrm>
            <a:off x="681442" y="2347015"/>
            <a:ext cx="4679828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43014D-82C1-44E1-8FE7-3D7B503BFA3D}"/>
              </a:ext>
            </a:extLst>
          </p:cNvPr>
          <p:cNvCxnSpPr>
            <a:cxnSpLocks/>
          </p:cNvCxnSpPr>
          <p:nvPr/>
        </p:nvCxnSpPr>
        <p:spPr>
          <a:xfrm flipH="1" flipV="1">
            <a:off x="4548355" y="3616669"/>
            <a:ext cx="1" cy="34345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C78F4D97-7A47-44C3-8CE1-14522FA48A26}"/>
              </a:ext>
            </a:extLst>
          </p:cNvPr>
          <p:cNvSpPr/>
          <p:nvPr/>
        </p:nvSpPr>
        <p:spPr>
          <a:xfrm>
            <a:off x="4106009" y="3798570"/>
            <a:ext cx="842182" cy="213333"/>
          </a:xfrm>
          <a:prstGeom prst="arc">
            <a:avLst>
              <a:gd name="adj1" fmla="val 11691748"/>
              <a:gd name="adj2" fmla="val 1699502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10199</TotalTime>
  <Words>414</Words>
  <Application>Microsoft Office PowerPoint</Application>
  <PresentationFormat>Widescreen</PresentationFormat>
  <Paragraphs>125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227</cp:revision>
  <dcterms:created xsi:type="dcterms:W3CDTF">2018-04-01T13:05:30Z</dcterms:created>
  <dcterms:modified xsi:type="dcterms:W3CDTF">2018-06-12T15:55:02Z</dcterms:modified>
</cp:coreProperties>
</file>